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803030501040103" pitchFamily="34" charset="0"/>
      <p:regular r:id="rId16"/>
    </p:embeddedFont>
    <p:embeddedFont>
      <p:font typeface="MediaPro Heavy Condensed" pitchFamily="2" charset="-79"/>
      <p:regular r:id="rId17"/>
    </p:embeddedFont>
    <p:embeddedFont>
      <p:font typeface="Raleway" pitchFamily="2" charset="0"/>
      <p:regular r:id="rId18"/>
    </p:embeddedFont>
    <p:embeddedFont>
      <p:font typeface="Raleway Bold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jpeg" /><Relationship Id="rId5" Type="http://schemas.openxmlformats.org/officeDocument/2006/relationships/image" Target="../media/image4.jpeg" /><Relationship Id="rId4" Type="http://schemas.openxmlformats.org/officeDocument/2006/relationships/image" Target="../media/image3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jpeg" /><Relationship Id="rId5" Type="http://schemas.openxmlformats.org/officeDocument/2006/relationships/image" Target="../media/image6.jpeg" /><Relationship Id="rId4" Type="http://schemas.openxmlformats.org/officeDocument/2006/relationships/image" Target="../media/image3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jpeg" /><Relationship Id="rId5" Type="http://schemas.openxmlformats.org/officeDocument/2006/relationships/image" Target="../media/image8.jpeg" /><Relationship Id="rId4" Type="http://schemas.openxmlformats.org/officeDocument/2006/relationships/image" Target="../media/image3.sv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45920" y="1114425"/>
            <a:ext cx="7596160" cy="81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  <a:spcBef>
                <a:spcPct val="0"/>
              </a:spcBef>
            </a:pPr>
            <a:r>
              <a:rPr lang="en-US" sz="58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</a:t>
            </a:r>
            <a:r>
              <a:rPr lang="en-US" sz="5894" b="1">
                <a:solidFill>
                  <a:srgbClr val="C6269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</a:t>
            </a:r>
            <a:r>
              <a:rPr lang="en-US" sz="58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8753" y="2494649"/>
            <a:ext cx="15889247" cy="699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Name:S.Almas begam</a:t>
            </a:r>
          </a:p>
          <a:p>
            <a:pPr algn="l">
              <a:lnSpc>
                <a:spcPts val="5512"/>
              </a:lnSpc>
            </a:pPr>
            <a:endParaRPr lang="en-US" sz="5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Register No:24134130500122002</a:t>
            </a: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NmID:asanm41341324213003/EA69C259921F436955F46704D17637F2</a:t>
            </a:r>
          </a:p>
          <a:p>
            <a:pPr algn="l">
              <a:lnSpc>
                <a:spcPts val="5512"/>
              </a:lnSpc>
            </a:pPr>
            <a:endParaRPr lang="en-US" sz="5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Department: II-BCA</a:t>
            </a:r>
          </a:p>
          <a:p>
            <a:pPr algn="l">
              <a:lnSpc>
                <a:spcPts val="5512"/>
              </a:lnSpc>
            </a:pPr>
            <a:endParaRPr lang="en-US" sz="5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5512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College:Deen college of arts and science-Nidur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3202" y="-126391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810" y="2168308"/>
            <a:ext cx="10076515" cy="3605057"/>
          </a:xfrm>
          <a:custGeom>
            <a:avLst/>
            <a:gdLst/>
            <a:ahLst/>
            <a:cxnLst/>
            <a:rect l="l" t="t" r="r" b="b"/>
            <a:pathLst>
              <a:path w="10076515" h="3605057">
                <a:moveTo>
                  <a:pt x="0" y="0"/>
                </a:moveTo>
                <a:lnTo>
                  <a:pt x="10076515" y="0"/>
                </a:lnTo>
                <a:lnTo>
                  <a:pt x="10076515" y="3605057"/>
                </a:lnTo>
                <a:lnTo>
                  <a:pt x="0" y="3605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2648" b="-242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58041" y="6163122"/>
            <a:ext cx="10071388" cy="3191714"/>
          </a:xfrm>
          <a:custGeom>
            <a:avLst/>
            <a:gdLst/>
            <a:ahLst/>
            <a:cxnLst/>
            <a:rect l="l" t="t" r="r" b="b"/>
            <a:pathLst>
              <a:path w="10071388" h="3191714">
                <a:moveTo>
                  <a:pt x="0" y="0"/>
                </a:moveTo>
                <a:lnTo>
                  <a:pt x="10071388" y="0"/>
                </a:lnTo>
                <a:lnTo>
                  <a:pt x="10071388" y="3191715"/>
                </a:lnTo>
                <a:lnTo>
                  <a:pt x="0" y="3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26" b="-3797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0810" y="1024653"/>
            <a:ext cx="753139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810" y="2004673"/>
            <a:ext cx="11301259" cy="2359187"/>
          </a:xfrm>
          <a:custGeom>
            <a:avLst/>
            <a:gdLst/>
            <a:ahLst/>
            <a:cxnLst/>
            <a:rect l="l" t="t" r="r" b="b"/>
            <a:pathLst>
              <a:path w="11301259" h="2359187">
                <a:moveTo>
                  <a:pt x="0" y="0"/>
                </a:moveTo>
                <a:lnTo>
                  <a:pt x="11301259" y="0"/>
                </a:lnTo>
                <a:lnTo>
                  <a:pt x="11301259" y="2359187"/>
                </a:lnTo>
                <a:lnTo>
                  <a:pt x="0" y="235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547" b="-12430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24473" y="4716285"/>
            <a:ext cx="11301259" cy="4657117"/>
          </a:xfrm>
          <a:custGeom>
            <a:avLst/>
            <a:gdLst/>
            <a:ahLst/>
            <a:cxnLst/>
            <a:rect l="l" t="t" r="r" b="b"/>
            <a:pathLst>
              <a:path w="11301259" h="4657117">
                <a:moveTo>
                  <a:pt x="0" y="0"/>
                </a:moveTo>
                <a:lnTo>
                  <a:pt x="11301259" y="0"/>
                </a:lnTo>
                <a:lnTo>
                  <a:pt x="11301259" y="4657117"/>
                </a:lnTo>
                <a:lnTo>
                  <a:pt x="0" y="4657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315" b="-1288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0810" y="1024654"/>
            <a:ext cx="8663190" cy="52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8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33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0810" y="1654405"/>
            <a:ext cx="10952139" cy="4361109"/>
          </a:xfrm>
          <a:custGeom>
            <a:avLst/>
            <a:gdLst/>
            <a:ahLst/>
            <a:cxnLst/>
            <a:rect l="l" t="t" r="r" b="b"/>
            <a:pathLst>
              <a:path w="10952139" h="4361109">
                <a:moveTo>
                  <a:pt x="0" y="0"/>
                </a:moveTo>
                <a:lnTo>
                  <a:pt x="10952139" y="0"/>
                </a:lnTo>
                <a:lnTo>
                  <a:pt x="10952139" y="4361109"/>
                </a:lnTo>
                <a:lnTo>
                  <a:pt x="0" y="4361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8" t="-27248" r="-2129" b="-1819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86741" y="6015514"/>
            <a:ext cx="11301259" cy="3904319"/>
          </a:xfrm>
          <a:custGeom>
            <a:avLst/>
            <a:gdLst/>
            <a:ahLst/>
            <a:cxnLst/>
            <a:rect l="l" t="t" r="r" b="b"/>
            <a:pathLst>
              <a:path w="11301259" h="3904319">
                <a:moveTo>
                  <a:pt x="0" y="0"/>
                </a:moveTo>
                <a:lnTo>
                  <a:pt x="11301259" y="0"/>
                </a:lnTo>
                <a:lnTo>
                  <a:pt x="11301259" y="3904319"/>
                </a:lnTo>
                <a:lnTo>
                  <a:pt x="0" y="3904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537" b="-4591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7829" y="862898"/>
            <a:ext cx="761643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7128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10800000" flipV="1">
            <a:off x="346058" y="2195942"/>
            <a:ext cx="274544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6058" y="3135023"/>
            <a:ext cx="17595884" cy="407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2"/>
              </a:lnSpc>
              <a:spcBef>
                <a:spcPct val="0"/>
              </a:spcBef>
            </a:pPr>
            <a:r>
              <a:rPr lang="en-US" sz="44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My digital portfolio effectively showcases your skills and experience in web development, with a clean design and functional features. By highlighting your projects, skills, and contact information, you've created a valuable resource for potential employers or collaborators. With some minor enhancements, your portfolio can continue to grow and showcase your expertise in the field.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5833" y="2482909"/>
            <a:ext cx="398056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3570" y="4596390"/>
            <a:ext cx="14817813" cy="56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41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https://github.com/Almasbegam/Almas-TNSDC-FWD-DP.git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6903" y="4182463"/>
            <a:ext cx="15967944" cy="134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2"/>
              </a:lnSpc>
              <a:spcBef>
                <a:spcPct val="0"/>
              </a:spcBef>
            </a:pPr>
            <a:r>
              <a:rPr lang="en-US" sz="98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STUDENT'S  DIGITAL  PORTFOLIO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84056" y="1692505"/>
            <a:ext cx="5651091" cy="796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 users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techniques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design and layout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 and functionality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 and screenshot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algn="l">
              <a:lnSpc>
                <a:spcPts val="3744"/>
              </a:lnSpc>
            </a:pPr>
            <a:endParaRPr lang="en-US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GitHub link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373" y="842621"/>
            <a:ext cx="425150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  <a:spcBef>
                <a:spcPct val="0"/>
              </a:spcBef>
            </a:pPr>
            <a:r>
              <a:rPr lang="en-US" sz="6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  <a:r>
              <a:rPr lang="en-US" sz="6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id="11" name="Group 11"/>
          <p:cNvGrpSpPr/>
          <p:nvPr/>
        </p:nvGrpSpPr>
        <p:grpSpPr>
          <a:xfrm rot="2087854">
            <a:off x="5831860" y="1744870"/>
            <a:ext cx="461730" cy="4617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087854">
            <a:off x="5831860" y="2694804"/>
            <a:ext cx="461730" cy="4617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087854">
            <a:off x="5831860" y="3642264"/>
            <a:ext cx="461730" cy="4617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087854">
            <a:off x="5831860" y="4589724"/>
            <a:ext cx="461730" cy="46173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087854">
            <a:off x="5831860" y="5537184"/>
            <a:ext cx="461730" cy="4617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2087854">
            <a:off x="5831860" y="6484644"/>
            <a:ext cx="461730" cy="46173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2087854">
            <a:off x="5831860" y="7432104"/>
            <a:ext cx="461730" cy="46173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2087854">
            <a:off x="5831860" y="8379564"/>
            <a:ext cx="461730" cy="46173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2087854">
            <a:off x="5831860" y="9327024"/>
            <a:ext cx="461730" cy="46173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912064"/>
            <a:ext cx="17259300" cy="531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today's digital age, individuals especially students often struggle to present their skills, achievements, and career highlights in a structured, accessible, and professional format. Traditional resumes or paper portfolios are limited, static, and often fail to showcase one's full potential, especially when it comes to multi-disciplinary profiles.</a:t>
            </a:r>
          </a:p>
          <a:p>
            <a:pPr algn="l">
              <a:lnSpc>
                <a:spcPts val="4202"/>
              </a:lnSpc>
            </a:pPr>
            <a:endParaRPr lang="en-US" sz="404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02"/>
              </a:lnSpc>
              <a:spcBef>
                <a:spcPct val="0"/>
              </a:spcBef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is a need for a digital platform that allows individuals to create a personal brand, highlight both academic and extracurricular achievements, and provide contact options which is easy to contact by recruitefor opportunities in employment, sports, or collaboration,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6433" y="1692505"/>
            <a:ext cx="54246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PROBLEM-STATEMENT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id="11" name="Group 11"/>
          <p:cNvGrpSpPr/>
          <p:nvPr/>
        </p:nvGrpSpPr>
        <p:grpSpPr>
          <a:xfrm rot="2087854">
            <a:off x="356053" y="2868785"/>
            <a:ext cx="615450" cy="6154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087854">
            <a:off x="356053" y="5991359"/>
            <a:ext cx="615450" cy="6154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49733" y="-97244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3778" y="1692505"/>
            <a:ext cx="17750612" cy="30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2"/>
              </a:lnSpc>
            </a:pPr>
            <a:endParaRPr/>
          </a:p>
          <a:p>
            <a:pPr algn="l">
              <a:lnSpc>
                <a:spcPts val="3952"/>
              </a:lnSpc>
            </a:pPr>
            <a:endParaRPr/>
          </a:p>
          <a:p>
            <a:pPr algn="l">
              <a:lnSpc>
                <a:spcPts val="3952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Online Quiz Application is a web-based platform built with HTML, CSS, and JavaScript. It allows users to take quizzes and receive instant feedback. The project demonstrates basic front-end skills like navigation, form handling, and interactive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4869" y="1570552"/>
            <a:ext cx="437208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3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731025" y="5264621"/>
            <a:ext cx="11835950" cy="53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contain:(Home,about,skills, project,contact)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0168" y="6825973"/>
            <a:ext cx="5625200" cy="612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1"/>
              </a:lnSpc>
              <a:spcBef>
                <a:spcPct val="0"/>
              </a:spcBef>
            </a:pPr>
            <a:r>
              <a:rPr lang="en-US" sz="453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Leading Idea</a:t>
            </a:r>
            <a:r>
              <a:rPr lang="en-US" sz="45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0726" y="7823876"/>
            <a:ext cx="10405810" cy="4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4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Display personal skills, achievement and projects</a:t>
            </a:r>
          </a:p>
        </p:txBody>
      </p:sp>
      <p:grpSp>
        <p:nvGrpSpPr>
          <p:cNvPr id="14" name="Group 14"/>
          <p:cNvGrpSpPr/>
          <p:nvPr/>
        </p:nvGrpSpPr>
        <p:grpSpPr>
          <a:xfrm rot="2087854">
            <a:off x="214403" y="2776543"/>
            <a:ext cx="481439" cy="4814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087854">
            <a:off x="214403" y="5331046"/>
            <a:ext cx="481439" cy="4814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087854">
            <a:off x="296669" y="6863148"/>
            <a:ext cx="481439" cy="48143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646" y="-13432523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071469"/>
            <a:ext cx="17259300" cy="726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endParaRPr/>
          </a:p>
          <a:p>
            <a:pPr algn="l">
              <a:lnSpc>
                <a:spcPts val="3036"/>
              </a:lnSpc>
            </a:pPr>
            <a:r>
              <a:rPr lang="en-US" sz="291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Employers:</a:t>
            </a:r>
          </a:p>
          <a:p>
            <a:pPr algn="l">
              <a:lnSpc>
                <a:spcPts val="3036"/>
              </a:lnSpc>
            </a:pPr>
            <a:endParaRPr lang="en-US" sz="2919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they use it. To assess your technical skills, personal qualities, and achievements before offering a job or internship.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they look for: Skills section, education, personal introduction, and overall presentation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</a:pPr>
            <a:r>
              <a:rPr lang="en-US" sz="291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General Public/Online Visitors:</a:t>
            </a:r>
          </a:p>
          <a:p>
            <a:pPr algn="l">
              <a:lnSpc>
                <a:spcPts val="3036"/>
              </a:lnSpc>
            </a:pPr>
            <a:endParaRPr lang="en-US" sz="2919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Anyone curious to know more about my profile.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Can reach out through the contact form for queries or opportunities.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Students-Attempt quizzes, get scores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Admins-Manage quiz content</a:t>
            </a:r>
          </a:p>
          <a:p>
            <a:pPr algn="l">
              <a:lnSpc>
                <a:spcPts val="3036"/>
              </a:lnSpc>
            </a:pPr>
            <a:endParaRPr lang="en-US" sz="291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Visitors (optional) - Preview or demo access</a:t>
            </a:r>
          </a:p>
        </p:txBody>
      </p:sp>
      <p:grpSp>
        <p:nvGrpSpPr>
          <p:cNvPr id="9" name="Group 9"/>
          <p:cNvGrpSpPr/>
          <p:nvPr/>
        </p:nvGrpSpPr>
        <p:grpSpPr>
          <a:xfrm rot="2087854">
            <a:off x="423059" y="2453269"/>
            <a:ext cx="481439" cy="4814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087854">
            <a:off x="423059" y="5186168"/>
            <a:ext cx="481439" cy="48143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5470" y="1358580"/>
            <a:ext cx="5363722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WHO ARE THE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END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USERS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339441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348409" y="1265893"/>
            <a:ext cx="676934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TOOLS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TECHNIQUES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94519"/>
            <a:ext cx="11075264" cy="617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4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(Hyper Text Markup Language):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structure the content of the webpage.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CSS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(Cascading Style Sheets):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style the webpage (colors, layout, fonts, spacing, responsive design).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JavaScript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(Basic):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for: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Fetching and sending data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Navigation between sections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Handling form submission</a:t>
            </a:r>
          </a:p>
          <a:p>
            <a:pPr algn="l">
              <a:lnSpc>
                <a:spcPts val="2557"/>
              </a:lnSpc>
            </a:pPr>
            <a:endParaRPr lang="en-US" sz="24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Showing success messages</a:t>
            </a:r>
          </a:p>
        </p:txBody>
      </p:sp>
      <p:grpSp>
        <p:nvGrpSpPr>
          <p:cNvPr id="11" name="Group 11"/>
          <p:cNvGrpSpPr/>
          <p:nvPr/>
        </p:nvGrpSpPr>
        <p:grpSpPr>
          <a:xfrm rot="2087854">
            <a:off x="427264" y="2464476"/>
            <a:ext cx="502904" cy="502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087854">
            <a:off x="412326" y="3654041"/>
            <a:ext cx="502904" cy="5029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087854">
            <a:off x="397388" y="4843607"/>
            <a:ext cx="502904" cy="5029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7241479"/>
            <a:ext cx="17956749" cy="16232393"/>
          </a:xfrm>
          <a:custGeom>
            <a:avLst/>
            <a:gdLst/>
            <a:ahLst/>
            <a:cxnLst/>
            <a:rect l="l" t="t" r="r" b="b"/>
            <a:pathLst>
              <a:path w="17956749" h="16232393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2087854">
            <a:off x="1190563" y="2623161"/>
            <a:ext cx="396045" cy="3960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4203" y="2583666"/>
            <a:ext cx="15323693" cy="29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Principles:</a:t>
            </a:r>
          </a:p>
          <a:p>
            <a:pPr algn="l">
              <a:lnSpc>
                <a:spcPts val="3328"/>
              </a:lnSpc>
            </a:pPr>
            <a:endParaRPr lang="en-US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Clean and minimalistic: Avoid clutter and focus on showcasing your work.</a:t>
            </a:r>
          </a:p>
          <a:p>
            <a:pPr algn="l">
              <a:lnSpc>
                <a:spcPts val="3328"/>
              </a:lnSpc>
            </a:pPr>
            <a:endParaRPr lang="en-US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Consistent typography: Use a consistent font scheme throughout your portfolio.</a:t>
            </a:r>
          </a:p>
          <a:p>
            <a:pPr algn="l">
              <a:lnSpc>
                <a:spcPts val="3328"/>
              </a:lnSpc>
            </a:pPr>
            <a:endParaRPr lang="en-US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Color scheme: Choose a palette that reflects your personal brand.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9936" y="5776345"/>
            <a:ext cx="15969607" cy="302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Layout:</a:t>
            </a:r>
          </a:p>
          <a:p>
            <a:pPr algn="l">
              <a:lnSpc>
                <a:spcPts val="3432"/>
              </a:lnSpc>
            </a:pPr>
            <a:endParaRPr lang="en-US" sz="3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Simple navigation: Make it easy for visitors to find what they're looking for.</a:t>
            </a:r>
          </a:p>
          <a:p>
            <a:pPr algn="l">
              <a:lnSpc>
                <a:spcPts val="3432"/>
              </a:lnSpc>
            </a:pPr>
            <a:endParaRPr lang="en-US" sz="3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Project showcases: Use images, videos, or live demos to showcase your projects.</a:t>
            </a:r>
          </a:p>
          <a:p>
            <a:pPr algn="l">
              <a:lnSpc>
                <a:spcPts val="3432"/>
              </a:lnSpc>
            </a:pPr>
            <a:endParaRPr lang="en-US" sz="3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Project descriptions: Provide context and details about each project.</a:t>
            </a:r>
          </a:p>
        </p:txBody>
      </p:sp>
      <p:grpSp>
        <p:nvGrpSpPr>
          <p:cNvPr id="14" name="Group 14"/>
          <p:cNvGrpSpPr/>
          <p:nvPr/>
        </p:nvGrpSpPr>
        <p:grpSpPr>
          <a:xfrm rot="2087854">
            <a:off x="1106296" y="5815841"/>
            <a:ext cx="396045" cy="3960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01812" y="1375297"/>
            <a:ext cx="6987042" cy="4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DESIGN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LAYOUTS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8065" y="1682980"/>
            <a:ext cx="6862377" cy="48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3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3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FUNCTIONALITY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7863" y="1969256"/>
            <a:ext cx="10546924" cy="8031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6"/>
              </a:lnSpc>
            </a:pPr>
            <a:endParaRPr/>
          </a:p>
          <a:p>
            <a:pPr algn="l">
              <a:lnSpc>
                <a:spcPts val="3016"/>
              </a:lnSpc>
            </a:pPr>
            <a:endParaRPr/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Responsive Design: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portfolio is optimized for various devices and screen sizes.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Showcase: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have a section to display your projects with descriptions.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Skills Section: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listed your technical skills and proficiencies.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Me: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brief bio and introduction to who you are and what you do.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Form:</a:t>
            </a:r>
          </a:p>
          <a:p>
            <a:pPr algn="l">
              <a:lnSpc>
                <a:spcPts val="3016"/>
              </a:lnSpc>
            </a:pPr>
            <a:endParaRPr lang="en-US" sz="2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016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way for visitors to get in touch with you.</a:t>
            </a:r>
          </a:p>
        </p:txBody>
      </p:sp>
      <p:grpSp>
        <p:nvGrpSpPr>
          <p:cNvPr id="11" name="Group 11"/>
          <p:cNvGrpSpPr/>
          <p:nvPr/>
        </p:nvGrpSpPr>
        <p:grpSpPr>
          <a:xfrm rot="2087854">
            <a:off x="758104" y="2637751"/>
            <a:ext cx="481439" cy="4814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087854">
            <a:off x="758104" y="4079483"/>
            <a:ext cx="481439" cy="4814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087854">
            <a:off x="787981" y="5729925"/>
            <a:ext cx="481439" cy="4814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087854">
            <a:off x="758104" y="7214664"/>
            <a:ext cx="481439" cy="48143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087854">
            <a:off x="802098" y="8803524"/>
            <a:ext cx="481439" cy="48143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Modern Marketing Plan Presentation</dc:title>
  <cp:lastModifiedBy>Almas Begam</cp:lastModifiedBy>
  <cp:revision>3</cp:revision>
  <dcterms:created xsi:type="dcterms:W3CDTF">2006-08-16T00:00:00Z</dcterms:created>
  <dcterms:modified xsi:type="dcterms:W3CDTF">2025-09-12T18:06:23Z</dcterms:modified>
  <dc:identifier>DAGx4vo6T8c</dc:identifier>
</cp:coreProperties>
</file>